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80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09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42FF-2277-4305-A8BC-94F2D10FC82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3C8D8-78D3-4F52-8F8B-398FD9BBA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42FF-2277-4305-A8BC-94F2D10FC82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3C8D8-78D3-4F52-8F8B-398FD9BBA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42FF-2277-4305-A8BC-94F2D10FC82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3C8D8-78D3-4F52-8F8B-398FD9BBA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42FF-2277-4305-A8BC-94F2D10FC82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3C8D8-78D3-4F52-8F8B-398FD9BBA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42FF-2277-4305-A8BC-94F2D10FC82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3C8D8-78D3-4F52-8F8B-398FD9BBA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42FF-2277-4305-A8BC-94F2D10FC82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3C8D8-78D3-4F52-8F8B-398FD9BBA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42FF-2277-4305-A8BC-94F2D10FC82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3C8D8-78D3-4F52-8F8B-398FD9BBA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42FF-2277-4305-A8BC-94F2D10FC82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3C8D8-78D3-4F52-8F8B-398FD9BBA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42FF-2277-4305-A8BC-94F2D10FC82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3C8D8-78D3-4F52-8F8B-398FD9BBA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42FF-2277-4305-A8BC-94F2D10FC82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3C8D8-78D3-4F52-8F8B-398FD9BBA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842FF-2277-4305-A8BC-94F2D10FC82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3C8D8-78D3-4F52-8F8B-398FD9BBAC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842FF-2277-4305-A8BC-94F2D10FC82D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3C8D8-78D3-4F52-8F8B-398FD9BBACF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Jira and Zephyer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                    BY:</a:t>
            </a:r>
          </a:p>
          <a:p>
            <a:r>
              <a:rPr lang="en-US" dirty="0" smtClean="0"/>
              <a:t>                                          Sandiyaa.B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alidate log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652397"/>
            <a:ext cx="8458200" cy="555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valid login test cas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652397"/>
            <a:ext cx="8763000" cy="555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alid logou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652397"/>
            <a:ext cx="8001000" cy="555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ss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652397"/>
            <a:ext cx="8534400" cy="555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ss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652397"/>
            <a:ext cx="8610600" cy="555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ss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652397"/>
            <a:ext cx="8153400" cy="55532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ss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652397"/>
            <a:ext cx="8382000" cy="55532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ss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652397"/>
            <a:ext cx="8153400" cy="55532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leased version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652397"/>
            <a:ext cx="8153400" cy="55532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por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652397"/>
            <a:ext cx="8534400" cy="55532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j_nam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609600"/>
            <a:ext cx="8458200" cy="555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sue do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652397"/>
            <a:ext cx="8534400" cy="55532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 repor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652397"/>
            <a:ext cx="8458200" cy="55532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652397"/>
            <a:ext cx="8458200" cy="55532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ycle summary pas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652397"/>
            <a:ext cx="8534400" cy="55532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pi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652397"/>
            <a:ext cx="8686800" cy="555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erstor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652397"/>
            <a:ext cx="8153400" cy="555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progres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652397"/>
            <a:ext cx="8382000" cy="555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rint complet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652397"/>
            <a:ext cx="8458200" cy="555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ycle summar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652397"/>
            <a:ext cx="8610600" cy="55532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alidate regis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652397"/>
            <a:ext cx="8153400" cy="555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valid reg test cas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652397"/>
            <a:ext cx="8382000" cy="555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8</Words>
  <Application>Microsoft Office PowerPoint</Application>
  <PresentationFormat>On-screen Show (4:3)</PresentationFormat>
  <Paragraphs>3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Jira and Zephyer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Jira and Zephyer</dc:title>
  <dc:creator>Kavya</dc:creator>
  <cp:lastModifiedBy>Kavya</cp:lastModifiedBy>
  <cp:revision>6</cp:revision>
  <dcterms:created xsi:type="dcterms:W3CDTF">2021-11-03T13:27:24Z</dcterms:created>
  <dcterms:modified xsi:type="dcterms:W3CDTF">2021-11-03T14:04:12Z</dcterms:modified>
</cp:coreProperties>
</file>